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18"/>
  </p:notesMasterIdLst>
  <p:sldIdLst>
    <p:sldId id="992" r:id="rId2"/>
    <p:sldId id="999" r:id="rId3"/>
    <p:sldId id="259" r:id="rId4"/>
    <p:sldId id="264" r:id="rId5"/>
    <p:sldId id="1008" r:id="rId6"/>
    <p:sldId id="334" r:id="rId7"/>
    <p:sldId id="337" r:id="rId8"/>
    <p:sldId id="280" r:id="rId9"/>
    <p:sldId id="994" r:id="rId10"/>
    <p:sldId id="995" r:id="rId11"/>
    <p:sldId id="286" r:id="rId12"/>
    <p:sldId id="1039" r:id="rId13"/>
    <p:sldId id="299" r:id="rId14"/>
    <p:sldId id="301" r:id="rId15"/>
    <p:sldId id="1042" r:id="rId16"/>
    <p:sldId id="104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Facts and Decision" id="{14555CDD-9B65-45A0-961D-D9616D3337CF}">
          <p14:sldIdLst>
            <p14:sldId id="992"/>
            <p14:sldId id="999"/>
            <p14:sldId id="259"/>
            <p14:sldId id="264"/>
            <p14:sldId id="1008"/>
          </p14:sldIdLst>
        </p14:section>
        <p14:section name="Fiduciaries" id="{A9DE0BD3-7DA5-4CF8-A311-5BDF6BFB7D48}">
          <p14:sldIdLst>
            <p14:sldId id="334"/>
            <p14:sldId id="337"/>
            <p14:sldId id="280"/>
            <p14:sldId id="994"/>
            <p14:sldId id="995"/>
            <p14:sldId id="286"/>
          </p14:sldIdLst>
        </p14:section>
        <p14:section name="Bribery?" id="{96E92692-9685-479F-B6B3-19F68933CBDC}">
          <p14:sldIdLst>
            <p14:sldId id="1039"/>
            <p14:sldId id="299"/>
            <p14:sldId id="301"/>
            <p14:sldId id="1042"/>
            <p14:sldId id="104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C8A642-C72C-4FC6-8484-D967E474F5E1}" v="3" dt="2026-03-23T17:35:29.7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7" autoAdjust="0"/>
    <p:restoredTop sz="94693"/>
  </p:normalViewPr>
  <p:slideViewPr>
    <p:cSldViewPr snapToGrid="0">
      <p:cViewPr varScale="1">
        <p:scale>
          <a:sx n="120" d="100"/>
          <a:sy n="120" d="100"/>
        </p:scale>
        <p:origin x="234" y="102"/>
      </p:cViewPr>
      <p:guideLst/>
    </p:cSldViewPr>
  </p:slideViewPr>
  <p:notesTextViewPr>
    <p:cViewPr>
      <p:scale>
        <a:sx n="1" d="1"/>
        <a:sy n="1" d="1"/>
      </p:scale>
      <p:origin x="0" y="0"/>
    </p:cViewPr>
  </p:notesTextViewPr>
  <p:sorterViewPr>
    <p:cViewPr>
      <p:scale>
        <a:sx n="44" d="100"/>
        <a:sy n="44"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Lee" userId="7c34ccf0-97c0-4605-a6fd-cf34df88e1d2" providerId="ADAL" clId="{A03DE54B-F222-4015-9032-DA05A1D36000}"/>
    <pc:docChg chg="undo custSel addSld delSld modSld sldOrd addSection delSection modSection">
      <pc:chgData name="James Lee" userId="7c34ccf0-97c0-4605-a6fd-cf34df88e1d2" providerId="ADAL" clId="{A03DE54B-F222-4015-9032-DA05A1D36000}" dt="2026-03-23T17:36:07.667" v="149" actId="27636"/>
      <pc:docMkLst>
        <pc:docMk/>
      </pc:docMkLst>
      <pc:sldChg chg="del modAnim">
        <pc:chgData name="James Lee" userId="7c34ccf0-97c0-4605-a6fd-cf34df88e1d2" providerId="ADAL" clId="{A03DE54B-F222-4015-9032-DA05A1D36000}" dt="2026-03-23T17:33:56.217" v="59" actId="47"/>
        <pc:sldMkLst>
          <pc:docMk/>
          <pc:sldMk cId="3375149177" sldId="256"/>
        </pc:sldMkLst>
      </pc:sldChg>
      <pc:sldChg chg="del">
        <pc:chgData name="James Lee" userId="7c34ccf0-97c0-4605-a6fd-cf34df88e1d2" providerId="ADAL" clId="{A03DE54B-F222-4015-9032-DA05A1D36000}" dt="2026-03-23T17:32:52.712" v="46" actId="47"/>
        <pc:sldMkLst>
          <pc:docMk/>
          <pc:sldMk cId="3097288098" sldId="261"/>
        </pc:sldMkLst>
      </pc:sldChg>
      <pc:sldChg chg="del">
        <pc:chgData name="James Lee" userId="7c34ccf0-97c0-4605-a6fd-cf34df88e1d2" providerId="ADAL" clId="{A03DE54B-F222-4015-9032-DA05A1D36000}" dt="2026-03-23T15:38:12.703" v="27" actId="47"/>
        <pc:sldMkLst>
          <pc:docMk/>
          <pc:sldMk cId="1858345002" sldId="262"/>
        </pc:sldMkLst>
      </pc:sldChg>
      <pc:sldChg chg="del">
        <pc:chgData name="James Lee" userId="7c34ccf0-97c0-4605-a6fd-cf34df88e1d2" providerId="ADAL" clId="{A03DE54B-F222-4015-9032-DA05A1D36000}" dt="2026-03-23T15:38:13.316" v="28" actId="47"/>
        <pc:sldMkLst>
          <pc:docMk/>
          <pc:sldMk cId="987551483" sldId="263"/>
        </pc:sldMkLst>
      </pc:sldChg>
      <pc:sldChg chg="ord">
        <pc:chgData name="James Lee" userId="7c34ccf0-97c0-4605-a6fd-cf34df88e1d2" providerId="ADAL" clId="{A03DE54B-F222-4015-9032-DA05A1D36000}" dt="2026-03-23T17:34:52.818" v="122"/>
        <pc:sldMkLst>
          <pc:docMk/>
          <pc:sldMk cId="133802451" sldId="264"/>
        </pc:sldMkLst>
      </pc:sldChg>
      <pc:sldChg chg="del">
        <pc:chgData name="James Lee" userId="7c34ccf0-97c0-4605-a6fd-cf34df88e1d2" providerId="ADAL" clId="{A03DE54B-F222-4015-9032-DA05A1D36000}" dt="2026-03-23T17:32:21.022" v="43" actId="47"/>
        <pc:sldMkLst>
          <pc:docMk/>
          <pc:sldMk cId="4185862465" sldId="284"/>
        </pc:sldMkLst>
      </pc:sldChg>
      <pc:sldChg chg="del">
        <pc:chgData name="James Lee" userId="7c34ccf0-97c0-4605-a6fd-cf34df88e1d2" providerId="ADAL" clId="{A03DE54B-F222-4015-9032-DA05A1D36000}" dt="2026-03-23T17:32:12.006" v="42" actId="47"/>
        <pc:sldMkLst>
          <pc:docMk/>
          <pc:sldMk cId="2405608781" sldId="290"/>
        </pc:sldMkLst>
      </pc:sldChg>
      <pc:sldChg chg="del">
        <pc:chgData name="James Lee" userId="7c34ccf0-97c0-4605-a6fd-cf34df88e1d2" providerId="ADAL" clId="{A03DE54B-F222-4015-9032-DA05A1D36000}" dt="2026-03-23T17:32:59.924" v="49" actId="47"/>
        <pc:sldMkLst>
          <pc:docMk/>
          <pc:sldMk cId="2774456279" sldId="293"/>
        </pc:sldMkLst>
      </pc:sldChg>
      <pc:sldChg chg="del">
        <pc:chgData name="James Lee" userId="7c34ccf0-97c0-4605-a6fd-cf34df88e1d2" providerId="ADAL" clId="{A03DE54B-F222-4015-9032-DA05A1D36000}" dt="2026-03-23T17:32:56.676" v="48" actId="47"/>
        <pc:sldMkLst>
          <pc:docMk/>
          <pc:sldMk cId="3154098285" sldId="294"/>
        </pc:sldMkLst>
      </pc:sldChg>
      <pc:sldChg chg="del">
        <pc:chgData name="James Lee" userId="7c34ccf0-97c0-4605-a6fd-cf34df88e1d2" providerId="ADAL" clId="{A03DE54B-F222-4015-9032-DA05A1D36000}" dt="2026-03-23T17:33:04.999" v="51" actId="47"/>
        <pc:sldMkLst>
          <pc:docMk/>
          <pc:sldMk cId="4063829801" sldId="296"/>
        </pc:sldMkLst>
      </pc:sldChg>
      <pc:sldChg chg="del">
        <pc:chgData name="James Lee" userId="7c34ccf0-97c0-4605-a6fd-cf34df88e1d2" providerId="ADAL" clId="{A03DE54B-F222-4015-9032-DA05A1D36000}" dt="2026-03-23T17:33:02.041" v="50" actId="47"/>
        <pc:sldMkLst>
          <pc:docMk/>
          <pc:sldMk cId="2279299321" sldId="297"/>
        </pc:sldMkLst>
      </pc:sldChg>
      <pc:sldChg chg="del">
        <pc:chgData name="James Lee" userId="7c34ccf0-97c0-4605-a6fd-cf34df88e1d2" providerId="ADAL" clId="{A03DE54B-F222-4015-9032-DA05A1D36000}" dt="2026-03-23T17:32:30.647" v="45" actId="47"/>
        <pc:sldMkLst>
          <pc:docMk/>
          <pc:sldMk cId="4133122295" sldId="302"/>
        </pc:sldMkLst>
      </pc:sldChg>
      <pc:sldChg chg="del">
        <pc:chgData name="James Lee" userId="7c34ccf0-97c0-4605-a6fd-cf34df88e1d2" providerId="ADAL" clId="{A03DE54B-F222-4015-9032-DA05A1D36000}" dt="2026-03-23T17:32:54.488" v="47" actId="47"/>
        <pc:sldMkLst>
          <pc:docMk/>
          <pc:sldMk cId="3188612733" sldId="303"/>
        </pc:sldMkLst>
      </pc:sldChg>
      <pc:sldChg chg="del">
        <pc:chgData name="James Lee" userId="7c34ccf0-97c0-4605-a6fd-cf34df88e1d2" providerId="ADAL" clId="{A03DE54B-F222-4015-9032-DA05A1D36000}" dt="2026-03-23T17:33:18.244" v="52" actId="47"/>
        <pc:sldMkLst>
          <pc:docMk/>
          <pc:sldMk cId="3757177314" sldId="307"/>
        </pc:sldMkLst>
      </pc:sldChg>
      <pc:sldChg chg="del">
        <pc:chgData name="James Lee" userId="7c34ccf0-97c0-4605-a6fd-cf34df88e1d2" providerId="ADAL" clId="{A03DE54B-F222-4015-9032-DA05A1D36000}" dt="2026-03-23T17:33:18.244" v="52" actId="47"/>
        <pc:sldMkLst>
          <pc:docMk/>
          <pc:sldMk cId="4163773529" sldId="308"/>
        </pc:sldMkLst>
      </pc:sldChg>
      <pc:sldChg chg="del">
        <pc:chgData name="James Lee" userId="7c34ccf0-97c0-4605-a6fd-cf34df88e1d2" providerId="ADAL" clId="{A03DE54B-F222-4015-9032-DA05A1D36000}" dt="2026-03-23T15:38:43.072" v="31" actId="47"/>
        <pc:sldMkLst>
          <pc:docMk/>
          <pc:sldMk cId="3452262840" sldId="323"/>
        </pc:sldMkLst>
      </pc:sldChg>
      <pc:sldChg chg="del">
        <pc:chgData name="James Lee" userId="7c34ccf0-97c0-4605-a6fd-cf34df88e1d2" providerId="ADAL" clId="{A03DE54B-F222-4015-9032-DA05A1D36000}" dt="2026-03-23T17:32:06.786" v="41" actId="47"/>
        <pc:sldMkLst>
          <pc:docMk/>
          <pc:sldMk cId="3949980863" sldId="340"/>
        </pc:sldMkLst>
      </pc:sldChg>
      <pc:sldChg chg="del">
        <pc:chgData name="James Lee" userId="7c34ccf0-97c0-4605-a6fd-cf34df88e1d2" providerId="ADAL" clId="{A03DE54B-F222-4015-9032-DA05A1D36000}" dt="2026-03-23T17:30:40.171" v="38" actId="47"/>
        <pc:sldMkLst>
          <pc:docMk/>
          <pc:sldMk cId="2071807163" sldId="344"/>
        </pc:sldMkLst>
      </pc:sldChg>
      <pc:sldChg chg="modSp mod">
        <pc:chgData name="James Lee" userId="7c34ccf0-97c0-4605-a6fd-cf34df88e1d2" providerId="ADAL" clId="{A03DE54B-F222-4015-9032-DA05A1D36000}" dt="2026-03-17T10:22:13.600" v="11" actId="403"/>
        <pc:sldMkLst>
          <pc:docMk/>
          <pc:sldMk cId="3779276235" sldId="992"/>
        </pc:sldMkLst>
        <pc:spChg chg="mod">
          <ac:chgData name="James Lee" userId="7c34ccf0-97c0-4605-a6fd-cf34df88e1d2" providerId="ADAL" clId="{A03DE54B-F222-4015-9032-DA05A1D36000}" dt="2026-03-17T10:22:13.600" v="11" actId="403"/>
          <ac:spMkLst>
            <pc:docMk/>
            <pc:sldMk cId="3779276235" sldId="992"/>
            <ac:spMk id="2" creationId="{D1E34364-7E62-C7DA-ECAB-EEC05D481403}"/>
          </ac:spMkLst>
        </pc:spChg>
      </pc:sldChg>
      <pc:sldChg chg="del">
        <pc:chgData name="James Lee" userId="7c34ccf0-97c0-4605-a6fd-cf34df88e1d2" providerId="ADAL" clId="{A03DE54B-F222-4015-9032-DA05A1D36000}" dt="2026-03-23T17:32:26.944" v="44" actId="47"/>
        <pc:sldMkLst>
          <pc:docMk/>
          <pc:sldMk cId="2426891002" sldId="996"/>
        </pc:sldMkLst>
      </pc:sldChg>
      <pc:sldChg chg="del">
        <pc:chgData name="James Lee" userId="7c34ccf0-97c0-4605-a6fd-cf34df88e1d2" providerId="ADAL" clId="{A03DE54B-F222-4015-9032-DA05A1D36000}" dt="2026-03-23T17:30:19.333" v="37" actId="47"/>
        <pc:sldMkLst>
          <pc:docMk/>
          <pc:sldMk cId="3242271680" sldId="997"/>
        </pc:sldMkLst>
      </pc:sldChg>
      <pc:sldChg chg="ord">
        <pc:chgData name="James Lee" userId="7c34ccf0-97c0-4605-a6fd-cf34df88e1d2" providerId="ADAL" clId="{A03DE54B-F222-4015-9032-DA05A1D36000}" dt="2026-03-23T17:33:37.437" v="57"/>
        <pc:sldMkLst>
          <pc:docMk/>
          <pc:sldMk cId="1290026160" sldId="999"/>
        </pc:sldMkLst>
      </pc:sldChg>
      <pc:sldChg chg="del">
        <pc:chgData name="James Lee" userId="7c34ccf0-97c0-4605-a6fd-cf34df88e1d2" providerId="ADAL" clId="{A03DE54B-F222-4015-9032-DA05A1D36000}" dt="2026-03-23T17:30:40.550" v="39" actId="47"/>
        <pc:sldMkLst>
          <pc:docMk/>
          <pc:sldMk cId="3095227515" sldId="1001"/>
        </pc:sldMkLst>
      </pc:sldChg>
      <pc:sldChg chg="del">
        <pc:chgData name="James Lee" userId="7c34ccf0-97c0-4605-a6fd-cf34df88e1d2" providerId="ADAL" clId="{A03DE54B-F222-4015-9032-DA05A1D36000}" dt="2026-03-23T17:33:20.405" v="53" actId="47"/>
        <pc:sldMkLst>
          <pc:docMk/>
          <pc:sldMk cId="1648612178" sldId="1002"/>
        </pc:sldMkLst>
      </pc:sldChg>
      <pc:sldChg chg="add del">
        <pc:chgData name="James Lee" userId="7c34ccf0-97c0-4605-a6fd-cf34df88e1d2" providerId="ADAL" clId="{A03DE54B-F222-4015-9032-DA05A1D36000}" dt="2026-03-23T17:34:08.508" v="62" actId="47"/>
        <pc:sldMkLst>
          <pc:docMk/>
          <pc:sldMk cId="66030597" sldId="1004"/>
        </pc:sldMkLst>
      </pc:sldChg>
      <pc:sldChg chg="del">
        <pc:chgData name="James Lee" userId="7c34ccf0-97c0-4605-a6fd-cf34df88e1d2" providerId="ADAL" clId="{A03DE54B-F222-4015-9032-DA05A1D36000}" dt="2026-03-23T17:33:46.629" v="58" actId="47"/>
        <pc:sldMkLst>
          <pc:docMk/>
          <pc:sldMk cId="980127183" sldId="1007"/>
        </pc:sldMkLst>
      </pc:sldChg>
      <pc:sldChg chg="del">
        <pc:chgData name="James Lee" userId="7c34ccf0-97c0-4605-a6fd-cf34df88e1d2" providerId="ADAL" clId="{A03DE54B-F222-4015-9032-DA05A1D36000}" dt="2026-03-23T17:33:22.555" v="54" actId="47"/>
        <pc:sldMkLst>
          <pc:docMk/>
          <pc:sldMk cId="1156472714" sldId="1030"/>
        </pc:sldMkLst>
      </pc:sldChg>
      <pc:sldChg chg="del">
        <pc:chgData name="James Lee" userId="7c34ccf0-97c0-4605-a6fd-cf34df88e1d2" providerId="ADAL" clId="{A03DE54B-F222-4015-9032-DA05A1D36000}" dt="2026-03-23T17:33:26.278" v="55" actId="47"/>
        <pc:sldMkLst>
          <pc:docMk/>
          <pc:sldMk cId="679289983" sldId="1031"/>
        </pc:sldMkLst>
      </pc:sldChg>
      <pc:sldChg chg="del">
        <pc:chgData name="James Lee" userId="7c34ccf0-97c0-4605-a6fd-cf34df88e1d2" providerId="ADAL" clId="{A03DE54B-F222-4015-9032-DA05A1D36000}" dt="2026-03-23T15:39:57.762" v="36" actId="47"/>
        <pc:sldMkLst>
          <pc:docMk/>
          <pc:sldMk cId="2390358874" sldId="1032"/>
        </pc:sldMkLst>
      </pc:sldChg>
      <pc:sldChg chg="del">
        <pc:chgData name="James Lee" userId="7c34ccf0-97c0-4605-a6fd-cf34df88e1d2" providerId="ADAL" clId="{A03DE54B-F222-4015-9032-DA05A1D36000}" dt="2026-03-23T15:39:40.450" v="35" actId="47"/>
        <pc:sldMkLst>
          <pc:docMk/>
          <pc:sldMk cId="313797788" sldId="1034"/>
        </pc:sldMkLst>
      </pc:sldChg>
      <pc:sldChg chg="del">
        <pc:chgData name="James Lee" userId="7c34ccf0-97c0-4605-a6fd-cf34df88e1d2" providerId="ADAL" clId="{A03DE54B-F222-4015-9032-DA05A1D36000}" dt="2026-03-23T15:38:32.325" v="30" actId="47"/>
        <pc:sldMkLst>
          <pc:docMk/>
          <pc:sldMk cId="1413244991" sldId="1035"/>
        </pc:sldMkLst>
      </pc:sldChg>
      <pc:sldChg chg="del">
        <pc:chgData name="James Lee" userId="7c34ccf0-97c0-4605-a6fd-cf34df88e1d2" providerId="ADAL" clId="{A03DE54B-F222-4015-9032-DA05A1D36000}" dt="2026-03-23T15:38:43.731" v="32" actId="47"/>
        <pc:sldMkLst>
          <pc:docMk/>
          <pc:sldMk cId="3648519032" sldId="1037"/>
        </pc:sldMkLst>
      </pc:sldChg>
      <pc:sldChg chg="add del ord">
        <pc:chgData name="James Lee" userId="7c34ccf0-97c0-4605-a6fd-cf34df88e1d2" providerId="ADAL" clId="{A03DE54B-F222-4015-9032-DA05A1D36000}" dt="2026-03-23T17:35:05.979" v="125" actId="47"/>
        <pc:sldMkLst>
          <pc:docMk/>
          <pc:sldMk cId="3132944267" sldId="1038"/>
        </pc:sldMkLst>
      </pc:sldChg>
      <pc:sldChg chg="del">
        <pc:chgData name="James Lee" userId="7c34ccf0-97c0-4605-a6fd-cf34df88e1d2" providerId="ADAL" clId="{A03DE54B-F222-4015-9032-DA05A1D36000}" dt="2026-03-23T17:30:42.054" v="40" actId="47"/>
        <pc:sldMkLst>
          <pc:docMk/>
          <pc:sldMk cId="809607960" sldId="1040"/>
        </pc:sldMkLst>
      </pc:sldChg>
      <pc:sldChg chg="del">
        <pc:chgData name="James Lee" userId="7c34ccf0-97c0-4605-a6fd-cf34df88e1d2" providerId="ADAL" clId="{A03DE54B-F222-4015-9032-DA05A1D36000}" dt="2026-03-23T15:38:27.169" v="29" actId="47"/>
        <pc:sldMkLst>
          <pc:docMk/>
          <pc:sldMk cId="3442097850" sldId="1041"/>
        </pc:sldMkLst>
      </pc:sldChg>
      <pc:sldChg chg="modSp add mod ord">
        <pc:chgData name="James Lee" userId="7c34ccf0-97c0-4605-a6fd-cf34df88e1d2" providerId="ADAL" clId="{A03DE54B-F222-4015-9032-DA05A1D36000}" dt="2026-03-23T17:36:07.667" v="149" actId="27636"/>
        <pc:sldMkLst>
          <pc:docMk/>
          <pc:sldMk cId="940137450" sldId="1042"/>
        </pc:sldMkLst>
        <pc:spChg chg="mod">
          <ac:chgData name="James Lee" userId="7c34ccf0-97c0-4605-a6fd-cf34df88e1d2" providerId="ADAL" clId="{A03DE54B-F222-4015-9032-DA05A1D36000}" dt="2026-03-23T17:34:44.688" v="120" actId="20577"/>
          <ac:spMkLst>
            <pc:docMk/>
            <pc:sldMk cId="940137450" sldId="1042"/>
            <ac:spMk id="2" creationId="{A9BF309C-817B-21D5-10FB-27722429DE0E}"/>
          </ac:spMkLst>
        </pc:spChg>
        <pc:spChg chg="mod">
          <ac:chgData name="James Lee" userId="7c34ccf0-97c0-4605-a6fd-cf34df88e1d2" providerId="ADAL" clId="{A03DE54B-F222-4015-9032-DA05A1D36000}" dt="2026-03-23T17:36:07.667" v="149" actId="27636"/>
          <ac:spMkLst>
            <pc:docMk/>
            <pc:sldMk cId="940137450" sldId="1042"/>
            <ac:spMk id="3" creationId="{D36D292D-DA26-C70E-BCE9-0711F5E28EF3}"/>
          </ac:spMkLst>
        </pc:spChg>
      </pc:sldChg>
      <pc:sldChg chg="modSp add mod">
        <pc:chgData name="James Lee" userId="7c34ccf0-97c0-4605-a6fd-cf34df88e1d2" providerId="ADAL" clId="{A03DE54B-F222-4015-9032-DA05A1D36000}" dt="2026-03-23T17:35:43.272" v="145" actId="20577"/>
        <pc:sldMkLst>
          <pc:docMk/>
          <pc:sldMk cId="4197381289" sldId="1043"/>
        </pc:sldMkLst>
        <pc:spChg chg="mod">
          <ac:chgData name="James Lee" userId="7c34ccf0-97c0-4605-a6fd-cf34df88e1d2" providerId="ADAL" clId="{A03DE54B-F222-4015-9032-DA05A1D36000}" dt="2026-03-23T17:35:43.272" v="145" actId="20577"/>
          <ac:spMkLst>
            <pc:docMk/>
            <pc:sldMk cId="4197381289" sldId="1043"/>
            <ac:spMk id="2" creationId="{AB31C360-1997-D65D-A1E2-697B31DC30C1}"/>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B10058-5414-460D-AB53-D0B077C08640}" type="doc">
      <dgm:prSet loTypeId="urn:microsoft.com/office/officeart/2005/8/layout/cycle7" loCatId="cycle" qsTypeId="urn:microsoft.com/office/officeart/2005/8/quickstyle/simple1" qsCatId="simple" csTypeId="urn:microsoft.com/office/officeart/2005/8/colors/colorful1" csCatId="colorful" phldr="1"/>
      <dgm:spPr/>
      <dgm:t>
        <a:bodyPr/>
        <a:lstStyle/>
        <a:p>
          <a:endParaRPr lang="en-GB"/>
        </a:p>
      </dgm:t>
    </dgm:pt>
    <dgm:pt modelId="{DF363C04-1A0B-4936-8ADE-C728D9B27828}">
      <dgm:prSet phldrT="[Text]"/>
      <dgm:spPr>
        <a:solidFill>
          <a:schemeClr val="accent1"/>
        </a:solidFill>
      </dgm:spPr>
      <dgm:t>
        <a:bodyPr/>
        <a:lstStyle/>
        <a:p>
          <a:r>
            <a:rPr lang="en-GB" dirty="0"/>
            <a:t>Customer</a:t>
          </a:r>
        </a:p>
      </dgm:t>
    </dgm:pt>
    <dgm:pt modelId="{4FABA5A0-E304-4218-843A-76FA278140AF}" type="parTrans" cxnId="{C433E47A-45F3-43E9-854B-93446EF7BBCF}">
      <dgm:prSet/>
      <dgm:spPr/>
      <dgm:t>
        <a:bodyPr/>
        <a:lstStyle/>
        <a:p>
          <a:endParaRPr lang="en-GB"/>
        </a:p>
      </dgm:t>
    </dgm:pt>
    <dgm:pt modelId="{AE56E81E-193A-41C7-97FA-5E1633104276}" type="sibTrans" cxnId="{C433E47A-45F3-43E9-854B-93446EF7BBCF}">
      <dgm:prSet/>
      <dgm:spPr>
        <a:solidFill>
          <a:schemeClr val="accent1"/>
        </a:solidFill>
      </dgm:spPr>
      <dgm:t>
        <a:bodyPr/>
        <a:lstStyle/>
        <a:p>
          <a:endParaRPr lang="en-GB"/>
        </a:p>
      </dgm:t>
    </dgm:pt>
    <dgm:pt modelId="{5919975B-8B6E-467A-ACA0-AE8803BFF5EB}">
      <dgm:prSet phldrT="[Text]"/>
      <dgm:spPr/>
      <dgm:t>
        <a:bodyPr/>
        <a:lstStyle/>
        <a:p>
          <a:r>
            <a:rPr lang="en-GB" dirty="0"/>
            <a:t>Lender</a:t>
          </a:r>
        </a:p>
      </dgm:t>
    </dgm:pt>
    <dgm:pt modelId="{20C719AA-D92A-473C-A3A0-FF30F4C7B8CE}" type="parTrans" cxnId="{EB267372-EC99-467F-8916-BC004E29237C}">
      <dgm:prSet/>
      <dgm:spPr/>
      <dgm:t>
        <a:bodyPr/>
        <a:lstStyle/>
        <a:p>
          <a:endParaRPr lang="en-GB"/>
        </a:p>
      </dgm:t>
    </dgm:pt>
    <dgm:pt modelId="{E4C37500-B837-47A7-8605-E26DBA91A5E1}" type="sibTrans" cxnId="{EB267372-EC99-467F-8916-BC004E29237C}">
      <dgm:prSet/>
      <dgm:spPr/>
      <dgm:t>
        <a:bodyPr/>
        <a:lstStyle/>
        <a:p>
          <a:endParaRPr lang="en-GB"/>
        </a:p>
      </dgm:t>
    </dgm:pt>
    <dgm:pt modelId="{0AACAE8E-2B44-4A99-BA1D-FEAA17CF6694}">
      <dgm:prSet phldrT="[Text]"/>
      <dgm:spPr/>
      <dgm:t>
        <a:bodyPr/>
        <a:lstStyle/>
        <a:p>
          <a:r>
            <a:rPr lang="en-GB" dirty="0"/>
            <a:t>Dealer</a:t>
          </a:r>
        </a:p>
      </dgm:t>
    </dgm:pt>
    <dgm:pt modelId="{32E2077E-51F7-4950-B301-DDC700CBEE6F}" type="parTrans" cxnId="{59F250BA-DEE3-4415-9FC8-01DA7D3D3C8A}">
      <dgm:prSet/>
      <dgm:spPr/>
      <dgm:t>
        <a:bodyPr/>
        <a:lstStyle/>
        <a:p>
          <a:endParaRPr lang="en-GB"/>
        </a:p>
      </dgm:t>
    </dgm:pt>
    <dgm:pt modelId="{8C58D1C8-D959-4B26-8E0A-08FD8BECB2A0}" type="sibTrans" cxnId="{59F250BA-DEE3-4415-9FC8-01DA7D3D3C8A}">
      <dgm:prSet/>
      <dgm:spPr/>
      <dgm:t>
        <a:bodyPr/>
        <a:lstStyle/>
        <a:p>
          <a:endParaRPr lang="en-GB"/>
        </a:p>
      </dgm:t>
    </dgm:pt>
    <dgm:pt modelId="{2A9174B7-1D4D-4615-BAD5-729CC3033911}" type="pres">
      <dgm:prSet presAssocID="{39B10058-5414-460D-AB53-D0B077C08640}" presName="Name0" presStyleCnt="0">
        <dgm:presLayoutVars>
          <dgm:dir/>
          <dgm:resizeHandles val="exact"/>
        </dgm:presLayoutVars>
      </dgm:prSet>
      <dgm:spPr/>
    </dgm:pt>
    <dgm:pt modelId="{CFDA16AC-4DE9-44E5-83C1-1E73D004C3F9}" type="pres">
      <dgm:prSet presAssocID="{DF363C04-1A0B-4936-8ADE-C728D9B27828}" presName="node" presStyleLbl="node1" presStyleIdx="0" presStyleCnt="3">
        <dgm:presLayoutVars>
          <dgm:bulletEnabled val="1"/>
        </dgm:presLayoutVars>
      </dgm:prSet>
      <dgm:spPr/>
    </dgm:pt>
    <dgm:pt modelId="{D947717F-37BE-4533-90E5-EAD35B026CEC}" type="pres">
      <dgm:prSet presAssocID="{AE56E81E-193A-41C7-97FA-5E1633104276}" presName="sibTrans" presStyleLbl="sibTrans2D1" presStyleIdx="0" presStyleCnt="3"/>
      <dgm:spPr/>
    </dgm:pt>
    <dgm:pt modelId="{D9238006-6119-4251-B669-DEC0A86C9CD3}" type="pres">
      <dgm:prSet presAssocID="{AE56E81E-193A-41C7-97FA-5E1633104276}" presName="connectorText" presStyleLbl="sibTrans2D1" presStyleIdx="0" presStyleCnt="3"/>
      <dgm:spPr/>
    </dgm:pt>
    <dgm:pt modelId="{B5C5EF81-79E2-418F-9530-7C1B8A459BBC}" type="pres">
      <dgm:prSet presAssocID="{5919975B-8B6E-467A-ACA0-AE8803BFF5EB}" presName="node" presStyleLbl="node1" presStyleIdx="1" presStyleCnt="3">
        <dgm:presLayoutVars>
          <dgm:bulletEnabled val="1"/>
        </dgm:presLayoutVars>
      </dgm:prSet>
      <dgm:spPr/>
    </dgm:pt>
    <dgm:pt modelId="{E9903AF5-4C9D-4D51-A2C7-B20BD0094A80}" type="pres">
      <dgm:prSet presAssocID="{E4C37500-B837-47A7-8605-E26DBA91A5E1}" presName="sibTrans" presStyleLbl="sibTrans2D1" presStyleIdx="1" presStyleCnt="3"/>
      <dgm:spPr/>
    </dgm:pt>
    <dgm:pt modelId="{52EAD9A7-B013-46C8-A408-712F82449250}" type="pres">
      <dgm:prSet presAssocID="{E4C37500-B837-47A7-8605-E26DBA91A5E1}" presName="connectorText" presStyleLbl="sibTrans2D1" presStyleIdx="1" presStyleCnt="3"/>
      <dgm:spPr/>
    </dgm:pt>
    <dgm:pt modelId="{14CD60C4-4D2B-4030-96E1-86E070623332}" type="pres">
      <dgm:prSet presAssocID="{0AACAE8E-2B44-4A99-BA1D-FEAA17CF6694}" presName="node" presStyleLbl="node1" presStyleIdx="2" presStyleCnt="3">
        <dgm:presLayoutVars>
          <dgm:bulletEnabled val="1"/>
        </dgm:presLayoutVars>
      </dgm:prSet>
      <dgm:spPr/>
    </dgm:pt>
    <dgm:pt modelId="{1739BA40-688A-4944-9B9D-5F3F7478D978}" type="pres">
      <dgm:prSet presAssocID="{8C58D1C8-D959-4B26-8E0A-08FD8BECB2A0}" presName="sibTrans" presStyleLbl="sibTrans2D1" presStyleIdx="2" presStyleCnt="3"/>
      <dgm:spPr/>
    </dgm:pt>
    <dgm:pt modelId="{6C0C35DB-2B2C-45BF-8DD3-804F6FEFF25B}" type="pres">
      <dgm:prSet presAssocID="{8C58D1C8-D959-4B26-8E0A-08FD8BECB2A0}" presName="connectorText" presStyleLbl="sibTrans2D1" presStyleIdx="2" presStyleCnt="3"/>
      <dgm:spPr/>
    </dgm:pt>
  </dgm:ptLst>
  <dgm:cxnLst>
    <dgm:cxn modelId="{EB9F8B00-02A4-4DDB-9B83-848BBBEDB75B}" type="presOf" srcId="{AE56E81E-193A-41C7-97FA-5E1633104276}" destId="{D947717F-37BE-4533-90E5-EAD35B026CEC}" srcOrd="0" destOrd="0" presId="urn:microsoft.com/office/officeart/2005/8/layout/cycle7"/>
    <dgm:cxn modelId="{DD0A6705-6A58-4F2D-95C7-C52B85B7E81D}" type="presOf" srcId="{E4C37500-B837-47A7-8605-E26DBA91A5E1}" destId="{52EAD9A7-B013-46C8-A408-712F82449250}" srcOrd="1" destOrd="0" presId="urn:microsoft.com/office/officeart/2005/8/layout/cycle7"/>
    <dgm:cxn modelId="{5D71DF47-5C82-404D-BDF9-FD84C567D0A0}" type="presOf" srcId="{5919975B-8B6E-467A-ACA0-AE8803BFF5EB}" destId="{B5C5EF81-79E2-418F-9530-7C1B8A459BBC}" srcOrd="0" destOrd="0" presId="urn:microsoft.com/office/officeart/2005/8/layout/cycle7"/>
    <dgm:cxn modelId="{EB267372-EC99-467F-8916-BC004E29237C}" srcId="{39B10058-5414-460D-AB53-D0B077C08640}" destId="{5919975B-8B6E-467A-ACA0-AE8803BFF5EB}" srcOrd="1" destOrd="0" parTransId="{20C719AA-D92A-473C-A3A0-FF30F4C7B8CE}" sibTransId="{E4C37500-B837-47A7-8605-E26DBA91A5E1}"/>
    <dgm:cxn modelId="{C8922254-971B-4F26-A21A-1094314BAF0A}" type="presOf" srcId="{E4C37500-B837-47A7-8605-E26DBA91A5E1}" destId="{E9903AF5-4C9D-4D51-A2C7-B20BD0094A80}" srcOrd="0" destOrd="0" presId="urn:microsoft.com/office/officeart/2005/8/layout/cycle7"/>
    <dgm:cxn modelId="{C433E47A-45F3-43E9-854B-93446EF7BBCF}" srcId="{39B10058-5414-460D-AB53-D0B077C08640}" destId="{DF363C04-1A0B-4936-8ADE-C728D9B27828}" srcOrd="0" destOrd="0" parTransId="{4FABA5A0-E304-4218-843A-76FA278140AF}" sibTransId="{AE56E81E-193A-41C7-97FA-5E1633104276}"/>
    <dgm:cxn modelId="{AE680F90-5FCE-45DA-833A-597A35663790}" type="presOf" srcId="{8C58D1C8-D959-4B26-8E0A-08FD8BECB2A0}" destId="{6C0C35DB-2B2C-45BF-8DD3-804F6FEFF25B}" srcOrd="1" destOrd="0" presId="urn:microsoft.com/office/officeart/2005/8/layout/cycle7"/>
    <dgm:cxn modelId="{B5A164B1-89D8-4B7C-B872-23948EDE1D5D}" type="presOf" srcId="{DF363C04-1A0B-4936-8ADE-C728D9B27828}" destId="{CFDA16AC-4DE9-44E5-83C1-1E73D004C3F9}" srcOrd="0" destOrd="0" presId="urn:microsoft.com/office/officeart/2005/8/layout/cycle7"/>
    <dgm:cxn modelId="{23DFD8B1-7B8F-403A-8EC2-3047331EA9A5}" type="presOf" srcId="{39B10058-5414-460D-AB53-D0B077C08640}" destId="{2A9174B7-1D4D-4615-BAD5-729CC3033911}" srcOrd="0" destOrd="0" presId="urn:microsoft.com/office/officeart/2005/8/layout/cycle7"/>
    <dgm:cxn modelId="{59F250BA-DEE3-4415-9FC8-01DA7D3D3C8A}" srcId="{39B10058-5414-460D-AB53-D0B077C08640}" destId="{0AACAE8E-2B44-4A99-BA1D-FEAA17CF6694}" srcOrd="2" destOrd="0" parTransId="{32E2077E-51F7-4950-B301-DDC700CBEE6F}" sibTransId="{8C58D1C8-D959-4B26-8E0A-08FD8BECB2A0}"/>
    <dgm:cxn modelId="{09136EBF-9772-4EAA-A259-6E44341A834C}" type="presOf" srcId="{0AACAE8E-2B44-4A99-BA1D-FEAA17CF6694}" destId="{14CD60C4-4D2B-4030-96E1-86E070623332}" srcOrd="0" destOrd="0" presId="urn:microsoft.com/office/officeart/2005/8/layout/cycle7"/>
    <dgm:cxn modelId="{5C9810CA-F6A1-46D1-9C97-4C425B7A045E}" type="presOf" srcId="{AE56E81E-193A-41C7-97FA-5E1633104276}" destId="{D9238006-6119-4251-B669-DEC0A86C9CD3}" srcOrd="1" destOrd="0" presId="urn:microsoft.com/office/officeart/2005/8/layout/cycle7"/>
    <dgm:cxn modelId="{9BA940F1-0089-4D02-862F-0949796F12DE}" type="presOf" srcId="{8C58D1C8-D959-4B26-8E0A-08FD8BECB2A0}" destId="{1739BA40-688A-4944-9B9D-5F3F7478D978}" srcOrd="0" destOrd="0" presId="urn:microsoft.com/office/officeart/2005/8/layout/cycle7"/>
    <dgm:cxn modelId="{FBE2A0D9-208A-4C98-B8E4-B396CEF2DD5C}" type="presParOf" srcId="{2A9174B7-1D4D-4615-BAD5-729CC3033911}" destId="{CFDA16AC-4DE9-44E5-83C1-1E73D004C3F9}" srcOrd="0" destOrd="0" presId="urn:microsoft.com/office/officeart/2005/8/layout/cycle7"/>
    <dgm:cxn modelId="{47FC5B08-4DE5-4808-BC28-B8A7CDE482D3}" type="presParOf" srcId="{2A9174B7-1D4D-4615-BAD5-729CC3033911}" destId="{D947717F-37BE-4533-90E5-EAD35B026CEC}" srcOrd="1" destOrd="0" presId="urn:microsoft.com/office/officeart/2005/8/layout/cycle7"/>
    <dgm:cxn modelId="{BC1EB4F9-3572-4673-9538-E73EA9FC3FC4}" type="presParOf" srcId="{D947717F-37BE-4533-90E5-EAD35B026CEC}" destId="{D9238006-6119-4251-B669-DEC0A86C9CD3}" srcOrd="0" destOrd="0" presId="urn:microsoft.com/office/officeart/2005/8/layout/cycle7"/>
    <dgm:cxn modelId="{D6E57C80-B7C9-42CB-B6D7-9C9CE4F0F73B}" type="presParOf" srcId="{2A9174B7-1D4D-4615-BAD5-729CC3033911}" destId="{B5C5EF81-79E2-418F-9530-7C1B8A459BBC}" srcOrd="2" destOrd="0" presId="urn:microsoft.com/office/officeart/2005/8/layout/cycle7"/>
    <dgm:cxn modelId="{0B380EF1-9740-4661-991A-AE733C229C1E}" type="presParOf" srcId="{2A9174B7-1D4D-4615-BAD5-729CC3033911}" destId="{E9903AF5-4C9D-4D51-A2C7-B20BD0094A80}" srcOrd="3" destOrd="0" presId="urn:microsoft.com/office/officeart/2005/8/layout/cycle7"/>
    <dgm:cxn modelId="{19A48025-CA39-4C73-BD3C-CDE1609D8A9B}" type="presParOf" srcId="{E9903AF5-4C9D-4D51-A2C7-B20BD0094A80}" destId="{52EAD9A7-B013-46C8-A408-712F82449250}" srcOrd="0" destOrd="0" presId="urn:microsoft.com/office/officeart/2005/8/layout/cycle7"/>
    <dgm:cxn modelId="{4AC93AC1-8B3A-4A0D-9739-85AE3655E9F2}" type="presParOf" srcId="{2A9174B7-1D4D-4615-BAD5-729CC3033911}" destId="{14CD60C4-4D2B-4030-96E1-86E070623332}" srcOrd="4" destOrd="0" presId="urn:microsoft.com/office/officeart/2005/8/layout/cycle7"/>
    <dgm:cxn modelId="{4A2C72FF-8E70-4ECE-95C1-FB97AE3F7E44}" type="presParOf" srcId="{2A9174B7-1D4D-4615-BAD5-729CC3033911}" destId="{1739BA40-688A-4944-9B9D-5F3F7478D978}" srcOrd="5" destOrd="0" presId="urn:microsoft.com/office/officeart/2005/8/layout/cycle7"/>
    <dgm:cxn modelId="{8ACF5E25-D728-446D-878F-35C681E4184B}" type="presParOf" srcId="{1739BA40-688A-4944-9B9D-5F3F7478D978}" destId="{6C0C35DB-2B2C-45BF-8DD3-804F6FEFF25B}"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DA16AC-4DE9-44E5-83C1-1E73D004C3F9}">
      <dsp:nvSpPr>
        <dsp:cNvPr id="0" name=""/>
        <dsp:cNvSpPr/>
      </dsp:nvSpPr>
      <dsp:spPr>
        <a:xfrm>
          <a:off x="4603331" y="1172"/>
          <a:ext cx="1950287" cy="975143"/>
        </a:xfrm>
        <a:prstGeom prst="roundRect">
          <a:avLst>
            <a:gd name="adj" fmla="val 10000"/>
          </a:avLst>
        </a:prstGeom>
        <a:solidFill>
          <a:schemeClr val="accent1"/>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kern="1200" dirty="0"/>
            <a:t>Customer</a:t>
          </a:r>
        </a:p>
      </dsp:txBody>
      <dsp:txXfrm>
        <a:off x="4631892" y="29733"/>
        <a:ext cx="1893165" cy="918021"/>
      </dsp:txXfrm>
    </dsp:sp>
    <dsp:sp modelId="{D947717F-37BE-4533-90E5-EAD35B026CEC}">
      <dsp:nvSpPr>
        <dsp:cNvPr id="0" name=""/>
        <dsp:cNvSpPr/>
      </dsp:nvSpPr>
      <dsp:spPr>
        <a:xfrm rot="3600000">
          <a:off x="5875408" y="1712918"/>
          <a:ext cx="1016737" cy="341300"/>
        </a:xfrm>
        <a:prstGeom prst="leftRightArrow">
          <a:avLst>
            <a:gd name="adj1" fmla="val 60000"/>
            <a:gd name="adj2" fmla="val 50000"/>
          </a:avLst>
        </a:prstGeom>
        <a:solidFill>
          <a:schemeClr val="accent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977798" y="1781178"/>
        <a:ext cx="811957" cy="204780"/>
      </dsp:txXfrm>
    </dsp:sp>
    <dsp:sp modelId="{B5C5EF81-79E2-418F-9530-7C1B8A459BBC}">
      <dsp:nvSpPr>
        <dsp:cNvPr id="0" name=""/>
        <dsp:cNvSpPr/>
      </dsp:nvSpPr>
      <dsp:spPr>
        <a:xfrm>
          <a:off x="6213935" y="2790821"/>
          <a:ext cx="1950287" cy="975143"/>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kern="1200" dirty="0"/>
            <a:t>Lender</a:t>
          </a:r>
        </a:p>
      </dsp:txBody>
      <dsp:txXfrm>
        <a:off x="6242496" y="2819382"/>
        <a:ext cx="1893165" cy="918021"/>
      </dsp:txXfrm>
    </dsp:sp>
    <dsp:sp modelId="{E9903AF5-4C9D-4D51-A2C7-B20BD0094A80}">
      <dsp:nvSpPr>
        <dsp:cNvPr id="0" name=""/>
        <dsp:cNvSpPr/>
      </dsp:nvSpPr>
      <dsp:spPr>
        <a:xfrm rot="10800000">
          <a:off x="5070106" y="3107743"/>
          <a:ext cx="1016737" cy="341300"/>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rot="10800000">
        <a:off x="5172496" y="3176003"/>
        <a:ext cx="811957" cy="204780"/>
      </dsp:txXfrm>
    </dsp:sp>
    <dsp:sp modelId="{14CD60C4-4D2B-4030-96E1-86E070623332}">
      <dsp:nvSpPr>
        <dsp:cNvPr id="0" name=""/>
        <dsp:cNvSpPr/>
      </dsp:nvSpPr>
      <dsp:spPr>
        <a:xfrm>
          <a:off x="2992726" y="2790821"/>
          <a:ext cx="1950287" cy="975143"/>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kern="1200" dirty="0"/>
            <a:t>Dealer</a:t>
          </a:r>
        </a:p>
      </dsp:txBody>
      <dsp:txXfrm>
        <a:off x="3021287" y="2819382"/>
        <a:ext cx="1893165" cy="918021"/>
      </dsp:txXfrm>
    </dsp:sp>
    <dsp:sp modelId="{1739BA40-688A-4944-9B9D-5F3F7478D978}">
      <dsp:nvSpPr>
        <dsp:cNvPr id="0" name=""/>
        <dsp:cNvSpPr/>
      </dsp:nvSpPr>
      <dsp:spPr>
        <a:xfrm rot="18000000">
          <a:off x="4264804" y="1712918"/>
          <a:ext cx="1016737" cy="341300"/>
        </a:xfrm>
        <a:prstGeom prst="lef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4367194" y="1781178"/>
        <a:ext cx="811957" cy="204780"/>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8095D1-E311-A14C-9775-FC517475D504}" type="datetimeFigureOut">
              <a:rPr lang="en-US" smtClean="0"/>
              <a:t>3/23/2026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43888C-909D-ED41-9800-227083379969}" type="slidenum">
              <a:rPr lang="en-US" smtClean="0"/>
              <a:t>‹#›</a:t>
            </a:fld>
            <a:endParaRPr lang="en-US"/>
          </a:p>
        </p:txBody>
      </p:sp>
    </p:spTree>
    <p:extLst>
      <p:ext uri="{BB962C8B-B14F-4D97-AF65-F5344CB8AC3E}">
        <p14:creationId xmlns:p14="http://schemas.microsoft.com/office/powerpoint/2010/main" val="497741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96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914073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197487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687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409870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7903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14895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86305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555639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452959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337577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3/23/2026</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271716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3/23/2026</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01972101"/>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just" defTabSz="914400" rtl="0" eaLnBrk="1" latinLnBrk="0" hangingPunct="1">
        <a:lnSpc>
          <a:spcPct val="110000"/>
        </a:lnSpc>
        <a:spcBef>
          <a:spcPts val="1000"/>
        </a:spcBef>
        <a:buFont typeface="Arial" panose="020B0604020202020204" pitchFamily="34" charset="0"/>
        <a:buChar char="•"/>
        <a:defRPr sz="3600" kern="1200">
          <a:solidFill>
            <a:schemeClr val="tx1"/>
          </a:solidFill>
          <a:latin typeface="+mn-lt"/>
          <a:ea typeface="+mn-ea"/>
          <a:cs typeface="+mn-cs"/>
        </a:defRPr>
      </a:lvl1pPr>
      <a:lvl2pPr marL="685800" indent="-228600" algn="just" defTabSz="914400" rtl="0" eaLnBrk="1" latinLnBrk="0" hangingPunct="1">
        <a:lnSpc>
          <a:spcPct val="110000"/>
        </a:lnSpc>
        <a:spcBef>
          <a:spcPts val="500"/>
        </a:spcBef>
        <a:buFont typeface="Arial" panose="020B0604020202020204" pitchFamily="34" charset="0"/>
        <a:buChar char="•"/>
        <a:defRPr sz="3200" kern="1200">
          <a:solidFill>
            <a:schemeClr val="tx1"/>
          </a:solidFill>
          <a:latin typeface="+mn-lt"/>
          <a:ea typeface="+mn-ea"/>
          <a:cs typeface="+mn-cs"/>
        </a:defRPr>
      </a:lvl2pPr>
      <a:lvl3pPr marL="1143000" indent="-228600" algn="just"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3pPr>
      <a:lvl4pPr marL="1600200" indent="-228600" algn="just"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just"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E7765-A41C-6428-7F70-9962CD92D9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E34364-7E62-C7DA-ECAB-EEC05D481403}"/>
              </a:ext>
            </a:extLst>
          </p:cNvPr>
          <p:cNvSpPr>
            <a:spLocks noGrp="1"/>
          </p:cNvSpPr>
          <p:nvPr>
            <p:ph type="ctrTitle"/>
          </p:nvPr>
        </p:nvSpPr>
        <p:spPr>
          <a:xfrm>
            <a:off x="7324846" y="978407"/>
            <a:ext cx="4358503" cy="3137941"/>
          </a:xfrm>
        </p:spPr>
        <p:txBody>
          <a:bodyPr anchor="t">
            <a:noAutofit/>
          </a:bodyPr>
          <a:lstStyle/>
          <a:p>
            <a:r>
              <a:rPr lang="en-GB" sz="4800" i="1" dirty="0"/>
              <a:t>Agents, fiduciaries and commissions: is your contract safe?</a:t>
            </a:r>
            <a:endParaRPr lang="en-GB" sz="4800" dirty="0"/>
          </a:p>
        </p:txBody>
      </p:sp>
      <p:sp>
        <p:nvSpPr>
          <p:cNvPr id="3" name="Subtitle 2">
            <a:extLst>
              <a:ext uri="{FF2B5EF4-FFF2-40B4-BE49-F238E27FC236}">
                <a16:creationId xmlns:a16="http://schemas.microsoft.com/office/drawing/2014/main" id="{22B70F38-23C0-7ADA-E98F-8763AF18F2B7}"/>
              </a:ext>
            </a:extLst>
          </p:cNvPr>
          <p:cNvSpPr>
            <a:spLocks noGrp="1"/>
          </p:cNvSpPr>
          <p:nvPr>
            <p:ph type="subTitle" idx="1"/>
          </p:nvPr>
        </p:nvSpPr>
        <p:spPr>
          <a:xfrm>
            <a:off x="7324344" y="4469641"/>
            <a:ext cx="4358503" cy="1738108"/>
          </a:xfrm>
        </p:spPr>
        <p:txBody>
          <a:bodyPr anchor="b">
            <a:noAutofit/>
          </a:bodyPr>
          <a:lstStyle/>
          <a:p>
            <a:endParaRPr lang="en-GB" sz="2800" i="0" dirty="0"/>
          </a:p>
        </p:txBody>
      </p:sp>
      <p:pic>
        <p:nvPicPr>
          <p:cNvPr id="4" name="Picture 2" descr="A group of cars parked outside a tent&#10;&#10;AI-generated content may be incorrect.">
            <a:extLst>
              <a:ext uri="{FF2B5EF4-FFF2-40B4-BE49-F238E27FC236}">
                <a16:creationId xmlns:a16="http://schemas.microsoft.com/office/drawing/2014/main" id="{1015646E-03F4-5AE3-9FBA-75E1A67347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12" b="-3"/>
          <a:stretch>
            <a:fillRect/>
          </a:stretch>
        </p:blipFill>
        <p:spPr bwMode="auto">
          <a:xfrm>
            <a:off x="535521" y="508090"/>
            <a:ext cx="6323740" cy="5745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9276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nodePh="1">
                                  <p:stCondLst>
                                    <p:cond delay="2000"/>
                                  </p:stCondLst>
                                  <p:endCondLst>
                                    <p:cond evt="begin" delay="0">
                                      <p:tn val="8"/>
                                    </p:cond>
                                  </p:end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A6C68-671D-DF52-30DB-B84FB1279511}"/>
              </a:ext>
            </a:extLst>
          </p:cNvPr>
          <p:cNvSpPr>
            <a:spLocks noGrp="1"/>
          </p:cNvSpPr>
          <p:nvPr>
            <p:ph type="title"/>
          </p:nvPr>
        </p:nvSpPr>
        <p:spPr/>
        <p:txBody>
          <a:bodyPr/>
          <a:lstStyle/>
          <a:p>
            <a:r>
              <a:rPr lang="en-GB" dirty="0"/>
              <a:t>Vulnerability?</a:t>
            </a:r>
          </a:p>
        </p:txBody>
      </p:sp>
      <p:sp>
        <p:nvSpPr>
          <p:cNvPr id="3" name="Content Placeholder 2">
            <a:extLst>
              <a:ext uri="{FF2B5EF4-FFF2-40B4-BE49-F238E27FC236}">
                <a16:creationId xmlns:a16="http://schemas.microsoft.com/office/drawing/2014/main" id="{2A82AC25-F2B7-4540-AC81-1BCFF7D9B65E}"/>
              </a:ext>
            </a:extLst>
          </p:cNvPr>
          <p:cNvSpPr>
            <a:spLocks noGrp="1"/>
          </p:cNvSpPr>
          <p:nvPr>
            <p:ph idx="1"/>
          </p:nvPr>
        </p:nvSpPr>
        <p:spPr/>
        <p:txBody>
          <a:bodyPr>
            <a:normAutofit fontScale="92500" lnSpcReduction="20000"/>
          </a:bodyPr>
          <a:lstStyle/>
          <a:p>
            <a:pPr marL="0" indent="0">
              <a:buNone/>
            </a:pPr>
            <a:r>
              <a:rPr lang="en-GB" dirty="0"/>
              <a:t>[108] </a:t>
            </a:r>
            <a:r>
              <a:rPr lang="en-GB" dirty="0" err="1"/>
              <a:t>‘the</a:t>
            </a:r>
            <a:r>
              <a:rPr lang="en-GB" dirty="0"/>
              <a:t> vulnerability which is the typical characteristic of a person to whom a fiduciary duty is owed, is a consequence and not a cause of a fiduciary relationship. It is because the fiduciary has undertaken to act solely in the best interests of the principal, and the latter trusts the fiduciary to do so, in a situation where it is usually possible for the fiduciary to act in a self-interested way, that the vulnerability typically arises.’</a:t>
            </a:r>
          </a:p>
        </p:txBody>
      </p:sp>
    </p:spTree>
    <p:extLst>
      <p:ext uri="{BB962C8B-B14F-4D97-AF65-F5344CB8AC3E}">
        <p14:creationId xmlns:p14="http://schemas.microsoft.com/office/powerpoint/2010/main" val="3220566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FFBF3-0AB0-69A3-378E-470FED181715}"/>
              </a:ext>
            </a:extLst>
          </p:cNvPr>
          <p:cNvSpPr>
            <a:spLocks noGrp="1"/>
          </p:cNvSpPr>
          <p:nvPr>
            <p:ph type="title"/>
          </p:nvPr>
        </p:nvSpPr>
        <p:spPr/>
        <p:txBody>
          <a:bodyPr/>
          <a:lstStyle/>
          <a:p>
            <a:r>
              <a:rPr lang="en-GB" dirty="0"/>
              <a:t>Commercial Context?</a:t>
            </a:r>
          </a:p>
        </p:txBody>
      </p:sp>
      <p:sp>
        <p:nvSpPr>
          <p:cNvPr id="3" name="Content Placeholder 2">
            <a:extLst>
              <a:ext uri="{FF2B5EF4-FFF2-40B4-BE49-F238E27FC236}">
                <a16:creationId xmlns:a16="http://schemas.microsoft.com/office/drawing/2014/main" id="{B7677CBE-F894-A2A1-EEB6-752048D65E72}"/>
              </a:ext>
            </a:extLst>
          </p:cNvPr>
          <p:cNvSpPr>
            <a:spLocks noGrp="1"/>
          </p:cNvSpPr>
          <p:nvPr>
            <p:ph idx="1"/>
          </p:nvPr>
        </p:nvSpPr>
        <p:spPr/>
        <p:txBody>
          <a:bodyPr/>
          <a:lstStyle/>
          <a:p>
            <a:pPr marL="0" indent="0">
              <a:buNone/>
            </a:pPr>
            <a:r>
              <a:rPr lang="en-GB" dirty="0"/>
              <a:t>[102] ‘It is important not to distort the commercial bargain between the parties to a contract by too readily implying fiduciary obligations into the commercial relationship.’</a:t>
            </a:r>
          </a:p>
        </p:txBody>
      </p:sp>
    </p:spTree>
    <p:extLst>
      <p:ext uri="{BB962C8B-B14F-4D97-AF65-F5344CB8AC3E}">
        <p14:creationId xmlns:p14="http://schemas.microsoft.com/office/powerpoint/2010/main" val="3089090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9DAB5-0930-F7C3-FAC8-1846B9A14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96592D-DD2B-003A-E4B7-8CACAD9FE3FB}"/>
              </a:ext>
            </a:extLst>
          </p:cNvPr>
          <p:cNvSpPr>
            <a:spLocks noGrp="1"/>
          </p:cNvSpPr>
          <p:nvPr>
            <p:ph type="ctrTitle"/>
          </p:nvPr>
        </p:nvSpPr>
        <p:spPr/>
        <p:txBody>
          <a:bodyPr>
            <a:normAutofit/>
          </a:bodyPr>
          <a:lstStyle/>
          <a:p>
            <a:r>
              <a:rPr lang="en-US" dirty="0"/>
              <a:t>The Tort of Bribery?</a:t>
            </a:r>
            <a:endParaRPr lang="en-GB" dirty="0"/>
          </a:p>
        </p:txBody>
      </p:sp>
      <p:sp>
        <p:nvSpPr>
          <p:cNvPr id="3" name="Content Placeholder 2">
            <a:extLst>
              <a:ext uri="{FF2B5EF4-FFF2-40B4-BE49-F238E27FC236}">
                <a16:creationId xmlns:a16="http://schemas.microsoft.com/office/drawing/2014/main" id="{4611C213-95CA-C8BF-0A8A-D1FB07CC1C72}"/>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415043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AFCFA-A3D5-904E-7163-C2820B827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D8D0A1-99A8-D0EE-9786-4E3F612947AD}"/>
              </a:ext>
            </a:extLst>
          </p:cNvPr>
          <p:cNvSpPr>
            <a:spLocks noGrp="1"/>
          </p:cNvSpPr>
          <p:nvPr>
            <p:ph type="title"/>
          </p:nvPr>
        </p:nvSpPr>
        <p:spPr/>
        <p:txBody>
          <a:bodyPr/>
          <a:lstStyle/>
          <a:p>
            <a:r>
              <a:rPr lang="en-GB" dirty="0"/>
              <a:t>Tort of Bribery?</a:t>
            </a:r>
          </a:p>
        </p:txBody>
      </p:sp>
      <p:sp>
        <p:nvSpPr>
          <p:cNvPr id="3" name="Content Placeholder 2">
            <a:extLst>
              <a:ext uri="{FF2B5EF4-FFF2-40B4-BE49-F238E27FC236}">
                <a16:creationId xmlns:a16="http://schemas.microsoft.com/office/drawing/2014/main" id="{E314C0DD-011B-4B16-4DEF-F928C7F237A9}"/>
              </a:ext>
            </a:extLst>
          </p:cNvPr>
          <p:cNvSpPr>
            <a:spLocks noGrp="1"/>
          </p:cNvSpPr>
          <p:nvPr>
            <p:ph idx="1"/>
          </p:nvPr>
        </p:nvSpPr>
        <p:spPr/>
        <p:txBody>
          <a:bodyPr>
            <a:normAutofit/>
          </a:bodyPr>
          <a:lstStyle/>
          <a:p>
            <a:pPr marL="0" indent="0">
              <a:buNone/>
            </a:pPr>
            <a:r>
              <a:rPr lang="en-GB" dirty="0"/>
              <a:t>[187] ‘In every case we have cited in which a claim based on bribery was upheld, the recipient of the benefit was someone who owed a fiduciary obligation, and the receipt of the benefit resulted in a breach of the no conflict rule.’</a:t>
            </a:r>
          </a:p>
        </p:txBody>
      </p:sp>
    </p:spTree>
    <p:extLst>
      <p:ext uri="{BB962C8B-B14F-4D97-AF65-F5344CB8AC3E}">
        <p14:creationId xmlns:p14="http://schemas.microsoft.com/office/powerpoint/2010/main" val="1859633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51A1A-C2CB-49AC-0113-CDAB06EE5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A9333-C4B8-F1EC-4182-C3196576878D}"/>
              </a:ext>
            </a:extLst>
          </p:cNvPr>
          <p:cNvSpPr>
            <a:spLocks noGrp="1"/>
          </p:cNvSpPr>
          <p:nvPr>
            <p:ph type="title"/>
          </p:nvPr>
        </p:nvSpPr>
        <p:spPr/>
        <p:txBody>
          <a:bodyPr/>
          <a:lstStyle/>
          <a:p>
            <a:r>
              <a:rPr lang="en-GB" dirty="0"/>
              <a:t>Tort of Bribery?</a:t>
            </a:r>
          </a:p>
        </p:txBody>
      </p:sp>
      <p:sp>
        <p:nvSpPr>
          <p:cNvPr id="3" name="Content Placeholder 2">
            <a:extLst>
              <a:ext uri="{FF2B5EF4-FFF2-40B4-BE49-F238E27FC236}">
                <a16:creationId xmlns:a16="http://schemas.microsoft.com/office/drawing/2014/main" id="{FCD33095-EF5E-B830-51DD-398630AED929}"/>
              </a:ext>
            </a:extLst>
          </p:cNvPr>
          <p:cNvSpPr>
            <a:spLocks noGrp="1"/>
          </p:cNvSpPr>
          <p:nvPr>
            <p:ph idx="1"/>
          </p:nvPr>
        </p:nvSpPr>
        <p:spPr/>
        <p:txBody>
          <a:bodyPr>
            <a:normAutofit fontScale="85000" lnSpcReduction="20000"/>
          </a:bodyPr>
          <a:lstStyle/>
          <a:p>
            <a:pPr marL="0" indent="0">
              <a:buNone/>
            </a:pPr>
            <a:r>
              <a:rPr lang="en-GB" dirty="0"/>
              <a:t>[199] ‘We accept that the civil law of bribery is not confined to the established categories of fiduciary relationships. However, it was in our view a mistake to hold that a fiduciary relationship was unnecessary. As we have explained, a relationship is properly described as fiduciary where one party to the relationship owes a fiduciary duty of loyalty to the other, even if the relationship does not fall within one of the established categories or involve the full range of fiduciary duties.’</a:t>
            </a:r>
          </a:p>
        </p:txBody>
      </p:sp>
    </p:spTree>
    <p:extLst>
      <p:ext uri="{BB962C8B-B14F-4D97-AF65-F5344CB8AC3E}">
        <p14:creationId xmlns:p14="http://schemas.microsoft.com/office/powerpoint/2010/main" val="4066621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14CC4-F213-ECB6-D175-B0A070EE68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BF309C-817B-21D5-10FB-27722429DE0E}"/>
              </a:ext>
            </a:extLst>
          </p:cNvPr>
          <p:cNvSpPr>
            <a:spLocks noGrp="1"/>
          </p:cNvSpPr>
          <p:nvPr>
            <p:ph type="title"/>
          </p:nvPr>
        </p:nvSpPr>
        <p:spPr>
          <a:xfrm>
            <a:off x="521208" y="978408"/>
            <a:ext cx="11155680" cy="1463040"/>
          </a:xfrm>
        </p:spPr>
        <p:txBody>
          <a:bodyPr/>
          <a:lstStyle/>
          <a:p>
            <a:r>
              <a:rPr lang="en-US" i="1" dirty="0"/>
              <a:t>Hopcraft</a:t>
            </a:r>
            <a:br>
              <a:rPr lang="en-US" i="1" dirty="0"/>
            </a:br>
            <a:r>
              <a:rPr lang="en-US" dirty="0"/>
              <a:t>Bribery and Fiduciaries</a:t>
            </a:r>
          </a:p>
        </p:txBody>
      </p:sp>
      <p:sp>
        <p:nvSpPr>
          <p:cNvPr id="3" name="Content Placeholder 2">
            <a:extLst>
              <a:ext uri="{FF2B5EF4-FFF2-40B4-BE49-F238E27FC236}">
                <a16:creationId xmlns:a16="http://schemas.microsoft.com/office/drawing/2014/main" id="{D36D292D-DA26-C70E-BCE9-0711F5E28EF3}"/>
              </a:ext>
            </a:extLst>
          </p:cNvPr>
          <p:cNvSpPr>
            <a:spLocks noGrp="1"/>
          </p:cNvSpPr>
          <p:nvPr>
            <p:ph idx="1"/>
          </p:nvPr>
        </p:nvSpPr>
        <p:spPr>
          <a:xfrm>
            <a:off x="521208" y="2578608"/>
            <a:ext cx="11155680" cy="4124342"/>
          </a:xfrm>
        </p:spPr>
        <p:txBody>
          <a:bodyPr>
            <a:normAutofit fontScale="70000" lnSpcReduction="20000"/>
          </a:bodyPr>
          <a:lstStyle/>
          <a:p>
            <a:pPr marL="0" indent="0">
              <a:lnSpc>
                <a:spcPct val="120000"/>
              </a:lnSpc>
              <a:buNone/>
            </a:pPr>
            <a:r>
              <a:rPr lang="en-US" dirty="0"/>
              <a:t>[207] ‘</a:t>
            </a:r>
            <a:r>
              <a:rPr lang="en-GB" dirty="0"/>
              <a:t>We conclude that the Court of Appeal was mistaken, in the present case, to proceed on the basis that it was unnecessary, in order for liability for bribery to arise at common law, that the recipient of the payment should owe a fiduciary duty of loyalty to the claimant. Civil liability for bribery cannot arise unless such a duty was owed. Such a duty may arise in circumstances where one person has performed a role in another person's decision-making process by exercising judgement or discretion in relation to the interests and affairs of that other person. However, whether it does so will depend on a number of factors, including whether the person undertook or agreed to act in that person's interests to the exclusion of any interest of their own.</a:t>
            </a:r>
            <a:r>
              <a:rPr lang="en-US" dirty="0"/>
              <a:t>’</a:t>
            </a:r>
            <a:endParaRPr lang="en-GB" dirty="0"/>
          </a:p>
        </p:txBody>
      </p:sp>
      <p:sp>
        <p:nvSpPr>
          <p:cNvPr id="5" name="Slide Number Placeholder 4">
            <a:extLst>
              <a:ext uri="{FF2B5EF4-FFF2-40B4-BE49-F238E27FC236}">
                <a16:creationId xmlns:a16="http://schemas.microsoft.com/office/drawing/2014/main" id="{82E3E4FA-C5A6-C4C9-9245-091BAB05AC1B}"/>
              </a:ext>
            </a:extLst>
          </p:cNvPr>
          <p:cNvSpPr>
            <a:spLocks noGrp="1"/>
          </p:cNvSpPr>
          <p:nvPr>
            <p:ph type="sldNum" sz="quarter" idx="12"/>
          </p:nvPr>
        </p:nvSpPr>
        <p:spPr>
          <a:xfrm>
            <a:off x="11457432" y="6419088"/>
            <a:ext cx="640080" cy="365125"/>
          </a:xfrm>
        </p:spPr>
        <p:txBody>
          <a:bodyPr/>
          <a:lstStyle/>
          <a:p>
            <a:fld id="{855D88AD-C1ED-4935-90A1-6095950CFB6F}" type="slidenum">
              <a:rPr lang="en-GB" smtClean="0"/>
              <a:pPr/>
              <a:t>15</a:t>
            </a:fld>
            <a:endParaRPr lang="en-GB"/>
          </a:p>
        </p:txBody>
      </p:sp>
    </p:spTree>
    <p:extLst>
      <p:ext uri="{BB962C8B-B14F-4D97-AF65-F5344CB8AC3E}">
        <p14:creationId xmlns:p14="http://schemas.microsoft.com/office/powerpoint/2010/main" val="940137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1EAAB-FF2F-17F9-6D98-7E3D8E64FE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31C360-1997-D65D-A1E2-697B31DC30C1}"/>
              </a:ext>
            </a:extLst>
          </p:cNvPr>
          <p:cNvSpPr>
            <a:spLocks noGrp="1"/>
          </p:cNvSpPr>
          <p:nvPr>
            <p:ph type="ctrTitle"/>
          </p:nvPr>
        </p:nvSpPr>
        <p:spPr/>
        <p:txBody>
          <a:bodyPr>
            <a:normAutofit/>
          </a:bodyPr>
          <a:lstStyle/>
          <a:p>
            <a:r>
              <a:rPr lang="en-US" dirty="0"/>
              <a:t>Implications?</a:t>
            </a:r>
            <a:endParaRPr lang="en-GB" dirty="0"/>
          </a:p>
        </p:txBody>
      </p:sp>
      <p:sp>
        <p:nvSpPr>
          <p:cNvPr id="3" name="Content Placeholder 2">
            <a:extLst>
              <a:ext uri="{FF2B5EF4-FFF2-40B4-BE49-F238E27FC236}">
                <a16:creationId xmlns:a16="http://schemas.microsoft.com/office/drawing/2014/main" id="{30E41F18-4019-1BD3-B8B7-D0E108C7C767}"/>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4197381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A2605-D3DC-41F6-F4E7-C1FFF6DA2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D14B2E-F6BF-CE4A-F63A-D8E5A61BC97D}"/>
              </a:ext>
            </a:extLst>
          </p:cNvPr>
          <p:cNvSpPr>
            <a:spLocks noGrp="1"/>
          </p:cNvSpPr>
          <p:nvPr>
            <p:ph type="title"/>
          </p:nvPr>
        </p:nvSpPr>
        <p:spPr>
          <a:xfrm>
            <a:off x="1024128" y="585216"/>
            <a:ext cx="9720072" cy="1499616"/>
          </a:xfrm>
        </p:spPr>
        <p:txBody>
          <a:bodyPr>
            <a:normAutofit/>
          </a:bodyPr>
          <a:lstStyle/>
          <a:p>
            <a:pPr algn="l"/>
            <a:r>
              <a:rPr lang="en-GB" i="1" dirty="0"/>
              <a:t>Rukhadze v Recovery Partners</a:t>
            </a:r>
            <a:br>
              <a:rPr lang="en-GB" dirty="0"/>
            </a:br>
            <a:r>
              <a:rPr lang="en-GB" dirty="0"/>
              <a:t>Lord Briggs</a:t>
            </a:r>
          </a:p>
        </p:txBody>
      </p:sp>
      <p:sp>
        <p:nvSpPr>
          <p:cNvPr id="3" name="Content Placeholder 2">
            <a:extLst>
              <a:ext uri="{FF2B5EF4-FFF2-40B4-BE49-F238E27FC236}">
                <a16:creationId xmlns:a16="http://schemas.microsoft.com/office/drawing/2014/main" id="{29E89EB7-6E91-DF57-A5B6-CDF4004DBF38}"/>
              </a:ext>
            </a:extLst>
          </p:cNvPr>
          <p:cNvSpPr>
            <a:spLocks noGrp="1"/>
          </p:cNvSpPr>
          <p:nvPr>
            <p:ph idx="1"/>
          </p:nvPr>
        </p:nvSpPr>
        <p:spPr>
          <a:xfrm>
            <a:off x="1023937" y="2286000"/>
            <a:ext cx="10718883" cy="4022725"/>
          </a:xfrm>
        </p:spPr>
        <p:txBody>
          <a:bodyPr>
            <a:noAutofit/>
          </a:bodyPr>
          <a:lstStyle/>
          <a:p>
            <a:pPr marL="0" indent="0">
              <a:buNone/>
            </a:pPr>
            <a:r>
              <a:rPr lang="en-GB" sz="2800" dirty="0"/>
              <a:t>[50] ‘Fiduciary duties have been an important part of what makes business distinguishable from an uncontrolled free for all for as long as there have been company directors, commercial agents, partnerships and legal services supplied by solicitors. The fact that such relationships have increased in line with the enormous expansion of business and financial services only serves to underline the importance of encouraging the making of business relationships involving single-minded loyalty, and the reinforcement of those relationships provided by long established law.’</a:t>
            </a:r>
          </a:p>
        </p:txBody>
      </p:sp>
      <p:sp>
        <p:nvSpPr>
          <p:cNvPr id="5" name="Slide Number Placeholder 4">
            <a:extLst>
              <a:ext uri="{FF2B5EF4-FFF2-40B4-BE49-F238E27FC236}">
                <a16:creationId xmlns:a16="http://schemas.microsoft.com/office/drawing/2014/main" id="{95F5401C-0EF6-2D7F-AFEA-6EC40B8ED075}"/>
              </a:ext>
            </a:extLst>
          </p:cNvPr>
          <p:cNvSpPr>
            <a:spLocks noGrp="1"/>
          </p:cNvSpPr>
          <p:nvPr>
            <p:ph type="sldNum" sz="quarter" idx="12"/>
          </p:nvPr>
        </p:nvSpPr>
        <p:spPr/>
        <p:txBody>
          <a:bodyPr/>
          <a:lstStyle/>
          <a:p>
            <a:fld id="{855D88AD-C1ED-4935-90A1-6095950CFB6F}" type="slidenum">
              <a:rPr lang="en-GB" smtClean="0"/>
              <a:pPr/>
              <a:t>2</a:t>
            </a:fld>
            <a:endParaRPr lang="en-GB"/>
          </a:p>
        </p:txBody>
      </p:sp>
    </p:spTree>
    <p:extLst>
      <p:ext uri="{BB962C8B-B14F-4D97-AF65-F5344CB8AC3E}">
        <p14:creationId xmlns:p14="http://schemas.microsoft.com/office/powerpoint/2010/main" val="1290026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EAD99-327E-90E6-D44A-DACF1FA09C6C}"/>
              </a:ext>
            </a:extLst>
          </p:cNvPr>
          <p:cNvSpPr>
            <a:spLocks noGrp="1"/>
          </p:cNvSpPr>
          <p:nvPr>
            <p:ph type="title"/>
          </p:nvPr>
        </p:nvSpPr>
        <p:spPr/>
        <p:txBody>
          <a:bodyPr/>
          <a:lstStyle/>
          <a:p>
            <a:r>
              <a:rPr lang="en-GB" dirty="0"/>
              <a:t>‘Three-Cornered Transaction’</a:t>
            </a:r>
          </a:p>
        </p:txBody>
      </p:sp>
      <p:graphicFrame>
        <p:nvGraphicFramePr>
          <p:cNvPr id="4" name="Content Placeholder 3">
            <a:extLst>
              <a:ext uri="{FF2B5EF4-FFF2-40B4-BE49-F238E27FC236}">
                <a16:creationId xmlns:a16="http://schemas.microsoft.com/office/drawing/2014/main" id="{D32789A5-9152-A649-25F9-FCF98AAEAB86}"/>
              </a:ext>
            </a:extLst>
          </p:cNvPr>
          <p:cNvGraphicFramePr>
            <a:graphicFrameLocks noGrp="1"/>
          </p:cNvGraphicFramePr>
          <p:nvPr>
            <p:ph idx="1"/>
          </p:nvPr>
        </p:nvGraphicFramePr>
        <p:xfrm>
          <a:off x="520700" y="2578100"/>
          <a:ext cx="11156950" cy="3767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5572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8070A-3180-1C13-2212-7DAC33A414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F2DF25-E8B0-9182-B45A-F2F01848C444}"/>
              </a:ext>
            </a:extLst>
          </p:cNvPr>
          <p:cNvSpPr>
            <a:spLocks noGrp="1"/>
          </p:cNvSpPr>
          <p:nvPr>
            <p:ph type="title"/>
          </p:nvPr>
        </p:nvSpPr>
        <p:spPr/>
        <p:txBody>
          <a:bodyPr/>
          <a:lstStyle/>
          <a:p>
            <a:r>
              <a:rPr lang="en-GB" dirty="0"/>
              <a:t>‘Main Issue’</a:t>
            </a:r>
          </a:p>
        </p:txBody>
      </p:sp>
      <p:sp>
        <p:nvSpPr>
          <p:cNvPr id="3" name="Content Placeholder 2">
            <a:extLst>
              <a:ext uri="{FF2B5EF4-FFF2-40B4-BE49-F238E27FC236}">
                <a16:creationId xmlns:a16="http://schemas.microsoft.com/office/drawing/2014/main" id="{F31EAAC7-45B5-8BE1-EDED-6EEC9AE9A872}"/>
              </a:ext>
            </a:extLst>
          </p:cNvPr>
          <p:cNvSpPr>
            <a:spLocks noGrp="1"/>
          </p:cNvSpPr>
          <p:nvPr>
            <p:ph idx="1"/>
          </p:nvPr>
        </p:nvSpPr>
        <p:spPr/>
        <p:txBody>
          <a:bodyPr>
            <a:normAutofit lnSpcReduction="10000"/>
          </a:bodyPr>
          <a:lstStyle/>
          <a:p>
            <a:pPr marL="0" indent="0" algn="just">
              <a:spcBef>
                <a:spcPts val="0"/>
              </a:spcBef>
              <a:buNone/>
            </a:pPr>
            <a:r>
              <a:rPr lang="en-GB" sz="2800" dirty="0"/>
              <a:t>[57] ‘whether the continuing status of the dealer as seller of the car in the three-cornered transaction between dealer, lender and customer is fatal to the recognition of any fiduciary duty owed by dealer to customer in connection with providing a finance package as credit broker sufficient to ground a claim in dishonest assistance by the lender, or any lesser “disinterested” duty (whether as agent or otherwise) to avoid being affected by personal interest, sufficient to found a claim against the lender in bribery.’</a:t>
            </a:r>
          </a:p>
        </p:txBody>
      </p:sp>
    </p:spTree>
    <p:extLst>
      <p:ext uri="{BB962C8B-B14F-4D97-AF65-F5344CB8AC3E}">
        <p14:creationId xmlns:p14="http://schemas.microsoft.com/office/powerpoint/2010/main" val="133802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11B77-7943-FA58-5665-16746B4F803E}"/>
              </a:ext>
            </a:extLst>
          </p:cNvPr>
          <p:cNvSpPr>
            <a:spLocks noGrp="1"/>
          </p:cNvSpPr>
          <p:nvPr>
            <p:ph type="title"/>
          </p:nvPr>
        </p:nvSpPr>
        <p:spPr>
          <a:xfrm>
            <a:off x="521208" y="978408"/>
            <a:ext cx="11155680" cy="1463040"/>
          </a:xfrm>
        </p:spPr>
        <p:txBody>
          <a:bodyPr/>
          <a:lstStyle/>
          <a:p>
            <a:r>
              <a:rPr lang="en-US" i="1" dirty="0"/>
              <a:t>Hopcraft</a:t>
            </a:r>
            <a:br>
              <a:rPr lang="en-US" i="1" dirty="0"/>
            </a:br>
            <a:r>
              <a:rPr lang="en-US" dirty="0"/>
              <a:t>An Undertaking </a:t>
            </a:r>
          </a:p>
        </p:txBody>
      </p:sp>
      <p:sp>
        <p:nvSpPr>
          <p:cNvPr id="3" name="Content Placeholder 2">
            <a:extLst>
              <a:ext uri="{FF2B5EF4-FFF2-40B4-BE49-F238E27FC236}">
                <a16:creationId xmlns:a16="http://schemas.microsoft.com/office/drawing/2014/main" id="{31EEC714-2178-948C-6B37-94F0E7B031D0}"/>
              </a:ext>
            </a:extLst>
          </p:cNvPr>
          <p:cNvSpPr>
            <a:spLocks noGrp="1"/>
          </p:cNvSpPr>
          <p:nvPr>
            <p:ph idx="1"/>
          </p:nvPr>
        </p:nvSpPr>
        <p:spPr>
          <a:xfrm>
            <a:off x="521208" y="2578608"/>
            <a:ext cx="11155680" cy="3767328"/>
          </a:xfrm>
        </p:spPr>
        <p:txBody>
          <a:bodyPr>
            <a:normAutofit fontScale="77500" lnSpcReduction="20000"/>
          </a:bodyPr>
          <a:lstStyle/>
          <a:p>
            <a:pPr marL="0" indent="0">
              <a:buNone/>
            </a:pPr>
            <a:r>
              <a:rPr lang="en-US" dirty="0"/>
              <a:t>[96] ‘It is consistent with the court’s practice of </a:t>
            </a:r>
            <a:r>
              <a:rPr lang="en-US" dirty="0" err="1"/>
              <a:t>recognising</a:t>
            </a:r>
            <a:r>
              <a:rPr lang="en-US" dirty="0"/>
              <a:t> fiduciary duties by analogy to well-established categories of fiduciary that fiduciary duties arise where a person consciously assumes (or undertakes) responsibility in relation to the management of the property or affairs of another, in circumstances where he or she knows or ought to appreciate that this carries with it the expectation that he or she will act with loyalty to that other in that regard. That person undertaking that task does not have to have a subjective awareness of the duty of loyalty and the specific legal duties that that entails.’</a:t>
            </a:r>
          </a:p>
        </p:txBody>
      </p:sp>
      <p:sp>
        <p:nvSpPr>
          <p:cNvPr id="5" name="Slide Number Placeholder 4">
            <a:extLst>
              <a:ext uri="{FF2B5EF4-FFF2-40B4-BE49-F238E27FC236}">
                <a16:creationId xmlns:a16="http://schemas.microsoft.com/office/drawing/2014/main" id="{AF756FF9-22A3-BE09-F85C-24770F5A0AC6}"/>
              </a:ext>
            </a:extLst>
          </p:cNvPr>
          <p:cNvSpPr>
            <a:spLocks noGrp="1"/>
          </p:cNvSpPr>
          <p:nvPr>
            <p:ph type="sldNum" sz="quarter" idx="12"/>
          </p:nvPr>
        </p:nvSpPr>
        <p:spPr>
          <a:xfrm>
            <a:off x="11457432" y="6419088"/>
            <a:ext cx="640080" cy="365125"/>
          </a:xfrm>
        </p:spPr>
        <p:txBody>
          <a:bodyPr/>
          <a:lstStyle/>
          <a:p>
            <a:fld id="{855D88AD-C1ED-4935-90A1-6095950CFB6F}" type="slidenum">
              <a:rPr lang="en-GB" smtClean="0"/>
              <a:pPr/>
              <a:t>5</a:t>
            </a:fld>
            <a:endParaRPr lang="en-GB"/>
          </a:p>
        </p:txBody>
      </p:sp>
    </p:spTree>
    <p:extLst>
      <p:ext uri="{BB962C8B-B14F-4D97-AF65-F5344CB8AC3E}">
        <p14:creationId xmlns:p14="http://schemas.microsoft.com/office/powerpoint/2010/main" val="2100473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075F8-EA7B-B1E8-F84E-A0AEE489BB4E}"/>
              </a:ext>
            </a:extLst>
          </p:cNvPr>
          <p:cNvSpPr>
            <a:spLocks noGrp="1"/>
          </p:cNvSpPr>
          <p:nvPr>
            <p:ph type="ctrTitle"/>
          </p:nvPr>
        </p:nvSpPr>
        <p:spPr/>
        <p:txBody>
          <a:bodyPr>
            <a:normAutofit/>
          </a:bodyPr>
          <a:lstStyle/>
          <a:p>
            <a:r>
              <a:rPr lang="en-US" dirty="0"/>
              <a:t>When do fiduciary duties arise? </a:t>
            </a:r>
            <a:endParaRPr lang="en-GB" dirty="0"/>
          </a:p>
        </p:txBody>
      </p:sp>
      <p:sp>
        <p:nvSpPr>
          <p:cNvPr id="3" name="Content Placeholder 2">
            <a:extLst>
              <a:ext uri="{FF2B5EF4-FFF2-40B4-BE49-F238E27FC236}">
                <a16:creationId xmlns:a16="http://schemas.microsoft.com/office/drawing/2014/main" id="{FCF88608-A8E0-093C-E748-C23A6EA5EFC4}"/>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1630977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421BB-A363-FF5F-0BA1-B46A40DC31FB}"/>
              </a:ext>
            </a:extLst>
          </p:cNvPr>
          <p:cNvSpPr>
            <a:spLocks noGrp="1"/>
          </p:cNvSpPr>
          <p:nvPr>
            <p:ph type="title"/>
          </p:nvPr>
        </p:nvSpPr>
        <p:spPr/>
        <p:txBody>
          <a:bodyPr/>
          <a:lstStyle/>
          <a:p>
            <a:r>
              <a:rPr lang="en-GB" dirty="0"/>
              <a:t>The Task</a:t>
            </a:r>
          </a:p>
        </p:txBody>
      </p:sp>
      <p:sp>
        <p:nvSpPr>
          <p:cNvPr id="3" name="Content Placeholder 2">
            <a:extLst>
              <a:ext uri="{FF2B5EF4-FFF2-40B4-BE49-F238E27FC236}">
                <a16:creationId xmlns:a16="http://schemas.microsoft.com/office/drawing/2014/main" id="{F54F42CF-3692-1D3A-15D8-A1F8F8716D14}"/>
              </a:ext>
            </a:extLst>
          </p:cNvPr>
          <p:cNvSpPr>
            <a:spLocks noGrp="1"/>
          </p:cNvSpPr>
          <p:nvPr>
            <p:ph idx="1"/>
          </p:nvPr>
        </p:nvSpPr>
        <p:spPr/>
        <p:txBody>
          <a:bodyPr>
            <a:normAutofit fontScale="92500"/>
          </a:bodyPr>
          <a:lstStyle/>
          <a:p>
            <a:pPr marL="0" indent="0">
              <a:buNone/>
            </a:pPr>
            <a:r>
              <a:rPr lang="en-US" dirty="0"/>
              <a:t>[83] ‘</a:t>
            </a:r>
            <a:r>
              <a:rPr lang="en-GB" dirty="0"/>
              <a:t>In a commercial setting the task is to find in a particular context the boundary between normal (self-interested) arm's length activity and the circumstances in which equity recognises fiduciary duties of one of the commercial parties requiring that party to put aside his or her own interests and act altruistically in the interests of another.’</a:t>
            </a:r>
            <a:endParaRPr lang="en-US" dirty="0"/>
          </a:p>
        </p:txBody>
      </p:sp>
    </p:spTree>
    <p:extLst>
      <p:ext uri="{BB962C8B-B14F-4D97-AF65-F5344CB8AC3E}">
        <p14:creationId xmlns:p14="http://schemas.microsoft.com/office/powerpoint/2010/main" val="544190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9FC2D-A8BD-6350-11C0-ECEA10C7AFDB}"/>
              </a:ext>
            </a:extLst>
          </p:cNvPr>
          <p:cNvSpPr>
            <a:spLocks noGrp="1"/>
          </p:cNvSpPr>
          <p:nvPr>
            <p:ph type="title"/>
          </p:nvPr>
        </p:nvSpPr>
        <p:spPr>
          <a:xfrm>
            <a:off x="521208" y="978408"/>
            <a:ext cx="11155680" cy="1043575"/>
          </a:xfrm>
        </p:spPr>
        <p:txBody>
          <a:bodyPr>
            <a:normAutofit fontScale="90000"/>
          </a:bodyPr>
          <a:lstStyle/>
          <a:p>
            <a:r>
              <a:rPr lang="en-GB" dirty="0"/>
              <a:t>Singled-minded loyalty – abnegation of self-interest </a:t>
            </a:r>
          </a:p>
        </p:txBody>
      </p:sp>
      <p:sp>
        <p:nvSpPr>
          <p:cNvPr id="3" name="Content Placeholder 2">
            <a:extLst>
              <a:ext uri="{FF2B5EF4-FFF2-40B4-BE49-F238E27FC236}">
                <a16:creationId xmlns:a16="http://schemas.microsoft.com/office/drawing/2014/main" id="{460EFF9B-9AB6-77A4-3207-04C31146622E}"/>
              </a:ext>
            </a:extLst>
          </p:cNvPr>
          <p:cNvSpPr>
            <a:spLocks noGrp="1"/>
          </p:cNvSpPr>
          <p:nvPr>
            <p:ph idx="1"/>
          </p:nvPr>
        </p:nvSpPr>
        <p:spPr/>
        <p:txBody>
          <a:bodyPr>
            <a:normAutofit/>
          </a:bodyPr>
          <a:lstStyle/>
          <a:p>
            <a:pPr marL="0" indent="0">
              <a:buNone/>
            </a:pPr>
            <a:r>
              <a:rPr lang="en-GB" dirty="0"/>
              <a:t>[90] ‘The key principle is therefore that a fiduciary acts for and only for another. He owes a duty of </a:t>
            </a:r>
            <a:r>
              <a:rPr lang="en-GB" dirty="0">
                <a:highlight>
                  <a:srgbClr val="00FF00"/>
                </a:highlight>
              </a:rPr>
              <a:t>single-minded loyalty to his principal, meaning that he cannot exercise any power in relation to matters covered by his fiduciary duty so as to benefit himself.</a:t>
            </a:r>
            <a:r>
              <a:rPr lang="en-GB" dirty="0"/>
              <a:t>’</a:t>
            </a:r>
          </a:p>
        </p:txBody>
      </p:sp>
    </p:spTree>
    <p:extLst>
      <p:ext uri="{BB962C8B-B14F-4D97-AF65-F5344CB8AC3E}">
        <p14:creationId xmlns:p14="http://schemas.microsoft.com/office/powerpoint/2010/main" val="2566951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88D0D-E92D-DB12-EAA0-768BDF68D78D}"/>
              </a:ext>
            </a:extLst>
          </p:cNvPr>
          <p:cNvSpPr>
            <a:spLocks noGrp="1"/>
          </p:cNvSpPr>
          <p:nvPr>
            <p:ph type="title"/>
          </p:nvPr>
        </p:nvSpPr>
        <p:spPr/>
        <p:txBody>
          <a:bodyPr/>
          <a:lstStyle/>
          <a:p>
            <a:r>
              <a:rPr lang="en-GB" dirty="0"/>
              <a:t>Trust and Confidence?</a:t>
            </a:r>
          </a:p>
        </p:txBody>
      </p:sp>
      <p:sp>
        <p:nvSpPr>
          <p:cNvPr id="3" name="Content Placeholder 2">
            <a:extLst>
              <a:ext uri="{FF2B5EF4-FFF2-40B4-BE49-F238E27FC236}">
                <a16:creationId xmlns:a16="http://schemas.microsoft.com/office/drawing/2014/main" id="{34A58294-CE2E-E9C8-C671-EA012CE01228}"/>
              </a:ext>
            </a:extLst>
          </p:cNvPr>
          <p:cNvSpPr>
            <a:spLocks noGrp="1"/>
          </p:cNvSpPr>
          <p:nvPr>
            <p:ph idx="1"/>
          </p:nvPr>
        </p:nvSpPr>
        <p:spPr/>
        <p:txBody>
          <a:bodyPr>
            <a:normAutofit fontScale="92500" lnSpcReduction="20000"/>
          </a:bodyPr>
          <a:lstStyle/>
          <a:p>
            <a:pPr marL="0" indent="0">
              <a:buNone/>
            </a:pPr>
            <a:r>
              <a:rPr lang="en-GB" dirty="0"/>
              <a:t>[108] ‘Equity analyses objectively the relationship between the parties to ascertain whether it involves a relationship of trust and confidence </a:t>
            </a:r>
            <a:r>
              <a:rPr lang="en-GB" i="1" dirty="0"/>
              <a:t>because </a:t>
            </a:r>
            <a:r>
              <a:rPr lang="en-GB" dirty="0"/>
              <a:t>a party has, or is treated as having, undertaken to act with the loyalty of which Millett LJ spoke in </a:t>
            </a:r>
            <a:r>
              <a:rPr lang="en-GB" i="1" dirty="0" err="1"/>
              <a:t>Mothew</a:t>
            </a:r>
            <a:r>
              <a:rPr lang="en-GB" dirty="0"/>
              <a:t>. The relationship of trust and confidence is the consequence, and not the cause, of a fiduciary duty. The fiduciary duty exists because the fiduciary has undertaken not to pursue his own interests.’</a:t>
            </a:r>
          </a:p>
        </p:txBody>
      </p:sp>
    </p:spTree>
    <p:extLst>
      <p:ext uri="{BB962C8B-B14F-4D97-AF65-F5344CB8AC3E}">
        <p14:creationId xmlns:p14="http://schemas.microsoft.com/office/powerpoint/2010/main" val="1787827171"/>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6951d41b-6b8e-4636-984f-012bff14ba18}" enabled="1" method="Standard" siteId="{c98a79ca-5a9a-4791-a243-f06afd67464d}" contentBits="1" removed="0"/>
</clbl:labelList>
</file>

<file path=docProps/app.xml><?xml version="1.0" encoding="utf-8"?>
<Properties xmlns="http://schemas.openxmlformats.org/officeDocument/2006/extended-properties" xmlns:vt="http://schemas.openxmlformats.org/officeDocument/2006/docPropsVTypes">
  <TotalTime>16008</TotalTime>
  <Words>972</Words>
  <Application>Microsoft Office PowerPoint</Application>
  <PresentationFormat>Widescreen</PresentationFormat>
  <Paragraphs>33</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Aptos</vt:lpstr>
      <vt:lpstr>Arial</vt:lpstr>
      <vt:lpstr>Bierstadt</vt:lpstr>
      <vt:lpstr>GestaltVTI</vt:lpstr>
      <vt:lpstr>Agents, fiduciaries and commissions: is your contract safe?</vt:lpstr>
      <vt:lpstr>Rukhadze v Recovery Partners Lord Briggs</vt:lpstr>
      <vt:lpstr>‘Three-Cornered Transaction’</vt:lpstr>
      <vt:lpstr>‘Main Issue’</vt:lpstr>
      <vt:lpstr>Hopcraft An Undertaking </vt:lpstr>
      <vt:lpstr>When do fiduciary duties arise? </vt:lpstr>
      <vt:lpstr>The Task</vt:lpstr>
      <vt:lpstr>Singled-minded loyalty – abnegation of self-interest </vt:lpstr>
      <vt:lpstr>Trust and Confidence?</vt:lpstr>
      <vt:lpstr>Vulnerability?</vt:lpstr>
      <vt:lpstr>Commercial Context?</vt:lpstr>
      <vt:lpstr>The Tort of Bribery?</vt:lpstr>
      <vt:lpstr>Tort of Bribery?</vt:lpstr>
      <vt:lpstr>Tort of Bribery?</vt:lpstr>
      <vt:lpstr>Hopcraft Bribery and Fiduciaries</vt:lpstr>
      <vt:lpstr>Implications?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James Lee</dc:creator>
  <cp:lastModifiedBy>James Lee</cp:lastModifiedBy>
  <cp:revision>9</cp:revision>
  <dcterms:created xsi:type="dcterms:W3CDTF">2025-08-11T23:38:02Z</dcterms:created>
  <dcterms:modified xsi:type="dcterms:W3CDTF">2026-03-23T17:36:09Z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GestaltVTI:9</vt:lpwstr>
  </property>
  <property fmtid="{D5CDD505-2E9C-101B-9397-08002B2CF9AE}" pid="3" name="ClassificationContentMarkingHeaderText">
    <vt:lpwstr>SMU Classification: Restricted</vt:lpwstr>
  </property>
</Properties>
</file>